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442"/>
    <a:srgbClr val="1D245B"/>
    <a:srgbClr val="0D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812"/>
  </p:normalViewPr>
  <p:slideViewPr>
    <p:cSldViewPr snapToGrid="0" showGuides="1">
      <p:cViewPr varScale="1">
        <p:scale>
          <a:sx n="147" d="100"/>
          <a:sy n="147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17D398-2B56-0390-40B1-998BBC20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0" y="3214991"/>
            <a:ext cx="11334540" cy="2198077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28A5FF6-BC3C-428F-A230-E452D769A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13068"/>
            <a:ext cx="9144000" cy="5680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9488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B4C59-EEC7-A8E9-0399-AA5652CD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1E6C32-E787-3E9C-ADE3-B83A33CEC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DE3781-8EF8-575B-5F65-A245F1E4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4408D3-1D12-700F-5489-A3581C7D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20BF1D-E6B4-6617-B506-F1FE7F27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9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4386B75-BBDC-BE2B-23B6-6F3FFEF1C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2CA331-0C2E-F0EB-B880-CC0189900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360444-59B7-4AD2-7F4B-5CFD6EE5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751EFD-200A-EFA7-F817-DA14CCE1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904B22-80E5-FC0F-16B3-15E48A72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65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7AA1D-BB9F-7917-7627-25CF86B0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1B2F84-1DAF-FD06-220B-57F25D00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3B36B2-9173-447F-7CD6-F3C13747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06EF1D-96CF-953C-0541-7B9BDCAB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413AD4-B9D5-4B01-1571-17512B8A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54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D4E16A-3FC4-87F0-1D01-BDD40AC1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267115-F02A-1236-A0DF-30E7AAED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C88984-722B-87ED-AB2B-AFCA9DB8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A406DF-2165-3E1C-3B96-7FC102EE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199D6-18FE-0E3D-D9FA-5AA8CEA3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67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74F461-FDF5-2DBD-67D2-CEF4BECB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B18E78-8539-C740-1742-A922B3AE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A66BEB-8FA0-232C-163D-CFDE2E3C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015E70-90E2-8B81-BCD7-BE8CF91D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E05603-19AF-4381-44A1-C422162B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0D6395-BA64-D017-9488-9927CE8A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32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E2C96-5F52-DCFD-8869-ABD3788D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1828F0-129A-40D2-A7A4-B9F942207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A7D505-E6DE-DCF9-CBD4-C2BB6B71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A36A38-684C-41C7-0909-3633B19F1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D3FF01-A79C-9476-CC1C-D254EB336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FDD64A-0AE1-3B26-8624-0438A696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2BF9AB-BD97-C12F-B9A1-8C7968CF5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604A9EC-0F33-1716-5282-71C78FFA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82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2014BD-B8B1-9FEA-DAF7-D6C76A2A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68D5D1-C829-52FB-1FB8-B804673D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44BB40-862B-5635-3026-21EB1612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489405-5183-5546-3FAA-DF37508D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31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6A3DC6E-633C-95B7-A672-0983E2A9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6553EF-D8CD-BE35-12F2-A82D7246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1FCE42-5837-4CA3-8053-223E9A6C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4971C-3BBE-0172-E765-990F5A32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913787-4100-6FA0-7C0A-25FDB208A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E4B571-0D0F-DB64-881F-E44574C24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96B065-A965-053D-06C1-5E15C9DD7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426A18-7490-00DA-CC70-BEDA3FF5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CB51A0-0EDF-0DE7-4E0A-72E7441E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23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4B7B0-713B-835F-3D69-FF2F7C40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FAD7C4-7C90-921A-90CD-10EBD3578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FB3D9D-5C58-B7E6-1F27-DC8518692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25B0FC-DAB9-6EBB-DDE1-DEDC8CAC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3E92AB-6A76-1A47-9F4C-C3095A129CC9}" type="datetimeFigureOut">
              <a:rPr lang="it-IT" smtClean="0"/>
              <a:t>04/09/24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761204-504F-D255-E0AF-DD5E6A85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C44559-F6C0-83D3-38F6-F268BFB7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F312D4-9030-E740-AE3B-D4428F7A5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63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41D693-313A-56AD-F32F-D51FFABE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7" y="365126"/>
            <a:ext cx="11314444" cy="629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1E6BDD-8FDC-F2DF-FF2F-E71BE326C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27" y="1122240"/>
            <a:ext cx="113144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167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D24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11F3F"/>
        </a:buClr>
        <a:buFont typeface="Arial" panose="020B0604020202020204" pitchFamily="34" charset="0"/>
        <a:buChar char="•"/>
        <a:defRPr sz="2400" kern="1200">
          <a:solidFill>
            <a:srgbClr val="1D24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1F3F"/>
        </a:buClr>
        <a:buFont typeface="Arial" panose="020B0604020202020204" pitchFamily="34" charset="0"/>
        <a:buChar char="•"/>
        <a:defRPr sz="2000" kern="1200">
          <a:solidFill>
            <a:srgbClr val="1D24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1F3F"/>
        </a:buClr>
        <a:buFont typeface="Arial" panose="020B0604020202020204" pitchFamily="34" charset="0"/>
        <a:buChar char="•"/>
        <a:defRPr sz="1800" kern="1200">
          <a:solidFill>
            <a:srgbClr val="1D24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1F3F"/>
        </a:buClr>
        <a:buFont typeface="Arial" panose="020B0604020202020204" pitchFamily="34" charset="0"/>
        <a:buChar char="•"/>
        <a:defRPr sz="1600" kern="1200">
          <a:solidFill>
            <a:srgbClr val="1D24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1F3F"/>
        </a:buClr>
        <a:buFont typeface="Arial" panose="020B0604020202020204" pitchFamily="34" charset="0"/>
        <a:buChar char="•"/>
        <a:defRPr sz="1600" kern="1200">
          <a:solidFill>
            <a:srgbClr val="1D24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89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CDFB9-F98C-4794-FAD9-1502FCD298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Title </a:t>
            </a:r>
            <a:r>
              <a:rPr lang="it-IT" dirty="0" err="1"/>
              <a:t>presentation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C500F3-3001-C4AE-2AC6-9ECE70FC6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Name </a:t>
            </a:r>
            <a:r>
              <a:rPr lang="it-IT" dirty="0" err="1"/>
              <a:t>Surname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621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3ABF6-D216-B1A1-E8A2-CF531AE6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Title slide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13A8FF-1DBA-FAC3-D812-4770A3EFE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91755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DeltaCure">
      <a:dk1>
        <a:srgbClr val="182442"/>
      </a:dk1>
      <a:lt1>
        <a:srgbClr val="FFFFFF"/>
      </a:lt1>
      <a:dk2>
        <a:srgbClr val="182442"/>
      </a:dk2>
      <a:lt2>
        <a:srgbClr val="FFFFFE"/>
      </a:lt2>
      <a:accent1>
        <a:srgbClr val="1C245B"/>
      </a:accent1>
      <a:accent2>
        <a:srgbClr val="B11F3E"/>
      </a:accent2>
      <a:accent3>
        <a:srgbClr val="A5A5A5"/>
      </a:accent3>
      <a:accent4>
        <a:srgbClr val="4E5B93"/>
      </a:accent4>
      <a:accent5>
        <a:srgbClr val="5B9BD5"/>
      </a:accent5>
      <a:accent6>
        <a:srgbClr val="83E5F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Tema di Office</vt:lpstr>
      <vt:lpstr>Presentazione standard di PowerPoint</vt:lpstr>
      <vt:lpstr>Title presentation</vt:lpstr>
      <vt:lpstr>Title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Bastida Alejandra</dc:creator>
  <cp:lastModifiedBy>Bastida Alejandra</cp:lastModifiedBy>
  <cp:revision>7</cp:revision>
  <dcterms:created xsi:type="dcterms:W3CDTF">2024-02-28T09:25:41Z</dcterms:created>
  <dcterms:modified xsi:type="dcterms:W3CDTF">2024-09-04T14:13:40Z</dcterms:modified>
</cp:coreProperties>
</file>